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2"/>
  </p:handoutMasterIdLst>
  <p:sldIdLst>
    <p:sldId id="266" r:id="rId3"/>
    <p:sldId id="355" r:id="rId5"/>
    <p:sldId id="258" r:id="rId6"/>
    <p:sldId id="356" r:id="rId7"/>
    <p:sldId id="357" r:id="rId8"/>
    <p:sldId id="360" r:id="rId9"/>
    <p:sldId id="359" r:id="rId10"/>
    <p:sldId id="346" r:id="rId11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CCFF"/>
    <a:srgbClr val="003366"/>
    <a:srgbClr val="0033CC"/>
    <a:srgbClr val="CCFF66"/>
    <a:srgbClr val="FFFF99"/>
    <a:srgbClr val="FF9933"/>
    <a:srgbClr val="2173CD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238"/>
    <p:restoredTop sz="94701"/>
  </p:normalViewPr>
  <p:slideViewPr>
    <p:cSldViewPr showGuides="1">
      <p:cViewPr varScale="1">
        <p:scale>
          <a:sx n="98" d="100"/>
          <a:sy n="98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sz="1200">
                <a:solidFill>
                  <a:srgbClr val="EAEAE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 Narrow" panose="020B0606020202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spcBef>
                <a:spcPct val="50000"/>
              </a:spcBef>
              <a:defRPr sz="1200">
                <a:solidFill>
                  <a:srgbClr val="EAEAE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 Narrow" panose="020B0606020202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spcBef>
                <a:spcPct val="50000"/>
              </a:spcBef>
              <a:defRPr sz="1200">
                <a:solidFill>
                  <a:srgbClr val="EAEAE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 Narrow" panose="020B0606020202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spcBef>
                <a:spcPct val="50000"/>
              </a:spcBef>
            </a:pPr>
            <a:fld id="{9A0DB2DC-4C9A-4742-B13C-FB6460FD3503}" type="slidenum">
              <a:rPr lang="en-US" altLang="zh-CN" sz="1200" dirty="0">
                <a:solidFill>
                  <a:srgbClr val="EAEAEA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 Narrow" panose="020B0606020202030204" pitchFamily="34" charset="0"/>
              </a:rPr>
            </a:fld>
            <a:endParaRPr lang="en-US" altLang="zh-CN" sz="1200" dirty="0">
              <a:solidFill>
                <a:srgbClr val="EAEAEA"/>
              </a:solidFill>
              <a:effectLst>
                <a:outerShdw blurRad="38100" dist="38100" dir="2700000">
                  <a:srgbClr val="C0C0C0"/>
                </a:outerShdw>
              </a:effectLst>
              <a:latin typeface="Arial Narrow" panose="020B0606020202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sz="1200">
                <a:solidFill>
                  <a:srgbClr val="EAEAE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 Narrow" panose="020B0606020202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spcBef>
                <a:spcPct val="50000"/>
              </a:spcBef>
              <a:defRPr sz="1200">
                <a:solidFill>
                  <a:srgbClr val="EAEAE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 Narrow" panose="020B0606020202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268" name="Rectangle 4"/>
          <p:cNvSpPr>
            <a:spLocks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1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第二级</a:t>
            </a:r>
            <a:endParaRPr kumimoji="1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第三级</a:t>
            </a:r>
            <a:endParaRPr kumimoji="1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第四级</a:t>
            </a:r>
            <a:endParaRPr kumimoji="1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第五级</a:t>
            </a:r>
            <a:endParaRPr kumimoji="1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spcBef>
                <a:spcPct val="50000"/>
              </a:spcBef>
              <a:defRPr sz="1200">
                <a:solidFill>
                  <a:srgbClr val="EAEAE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 Narrow" panose="020B0606020202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spcBef>
                <a:spcPct val="50000"/>
              </a:spcBef>
            </a:pPr>
            <a:fld id="{9A0DB2DC-4C9A-4742-B13C-FB6460FD3503}" type="slidenum">
              <a:rPr lang="en-US" altLang="zh-CN" sz="1200" dirty="0">
                <a:solidFill>
                  <a:srgbClr val="EAEAEA"/>
                </a:solidFill>
                <a:latin typeface="Arial Narrow" panose="020B0606020202030204" pitchFamily="34" charset="0"/>
              </a:rPr>
            </a:fld>
            <a:endParaRPr lang="en-US" altLang="zh-CN" sz="1200" dirty="0">
              <a:solidFill>
                <a:srgbClr val="EAEAEA"/>
              </a:solidFill>
              <a:latin typeface="Arial Narrow" panose="020B0606020202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Rectangle 7"/>
          <p:cNvSpPr txBox="1">
            <a:spLocks noGrp="1" noChangeArrowheads="1"/>
          </p:cNvSpPr>
          <p:nvPr>
            <p:ph type="sldNum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b" anchorCtr="0" compatLnSpc="1"/>
          <a:p>
            <a:pPr lvl="0" algn="r" eaLnBrk="1" hangingPunct="1">
              <a:spcBef>
                <a:spcPct val="50000"/>
              </a:spcBef>
            </a:pPr>
            <a:fld id="{9A0DB2DC-4C9A-4742-B13C-FB6460FD3503}" type="slidenum">
              <a:rPr lang="en-US" altLang="zh-CN" sz="1200" dirty="0">
                <a:solidFill>
                  <a:srgbClr val="EAEAEA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 Narrow" panose="020B0606020202030204" pitchFamily="34" charset="0"/>
              </a:rPr>
            </a:fld>
            <a:endParaRPr lang="en-US" altLang="zh-CN" sz="1200" dirty="0">
              <a:solidFill>
                <a:srgbClr val="EAEAEA"/>
              </a:solidFill>
              <a:effectLst>
                <a:outerShdw blurRad="38100" dist="38100" dir="2700000">
                  <a:srgbClr val="C0C0C0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12291" name="Rectangle 2"/>
          <p:cNvSpPr>
            <a:spLocks noTextEdit="1"/>
          </p:cNvSpPr>
          <p:nvPr>
            <p:ph type="sldImg"/>
          </p:nvPr>
        </p:nvSpPr>
        <p:spPr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2292" name="Rectangle 3"/>
          <p:cNvSpPr/>
          <p:nvPr>
            <p:ph type="body" idx="1"/>
          </p:nvPr>
        </p:nvSpPr>
        <p:spPr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Rectangle 7"/>
          <p:cNvSpPr txBox="1">
            <a:spLocks noGrp="1" noChangeArrowheads="1"/>
          </p:cNvSpPr>
          <p:nvPr>
            <p:ph type="sldNum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b" anchorCtr="0" compatLnSpc="1"/>
          <a:p>
            <a:pPr lvl="0" algn="r" eaLnBrk="1" hangingPunct="1">
              <a:spcBef>
                <a:spcPct val="50000"/>
              </a:spcBef>
            </a:pPr>
            <a:fld id="{9A0DB2DC-4C9A-4742-B13C-FB6460FD3503}" type="slidenum">
              <a:rPr lang="en-US" altLang="zh-CN" sz="1200" dirty="0">
                <a:solidFill>
                  <a:srgbClr val="EAEAEA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 Narrow" panose="020B0606020202030204" pitchFamily="34" charset="0"/>
              </a:rPr>
            </a:fld>
            <a:endParaRPr lang="en-US" altLang="zh-CN" sz="1200" dirty="0">
              <a:solidFill>
                <a:srgbClr val="EAEAEA"/>
              </a:solidFill>
              <a:effectLst>
                <a:outerShdw blurRad="38100" dist="38100" dir="2700000">
                  <a:srgbClr val="C0C0C0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13315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Rectangle 7"/>
          <p:cNvSpPr txBox="1">
            <a:spLocks noGrp="1" noChangeArrowheads="1"/>
          </p:cNvSpPr>
          <p:nvPr>
            <p:ph type="sldNum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b" anchorCtr="0" compatLnSpc="1"/>
          <a:p>
            <a:pPr lvl="0" algn="r" eaLnBrk="1" hangingPunct="1">
              <a:spcBef>
                <a:spcPct val="50000"/>
              </a:spcBef>
            </a:pPr>
            <a:fld id="{9A0DB2DC-4C9A-4742-B13C-FB6460FD3503}" type="slidenum">
              <a:rPr lang="en-US" altLang="zh-CN" sz="1200" dirty="0">
                <a:solidFill>
                  <a:srgbClr val="EAEAEA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 Narrow" panose="020B0606020202030204" pitchFamily="34" charset="0"/>
              </a:rPr>
            </a:fld>
            <a:endParaRPr lang="en-US" altLang="zh-CN" sz="1200" dirty="0">
              <a:solidFill>
                <a:srgbClr val="EAEAEA"/>
              </a:solidFill>
              <a:effectLst>
                <a:outerShdw blurRad="38100" dist="38100" dir="2700000">
                  <a:srgbClr val="C0C0C0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14339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Rectangle 7"/>
          <p:cNvSpPr txBox="1">
            <a:spLocks noGrp="1" noChangeArrowheads="1"/>
          </p:cNvSpPr>
          <p:nvPr>
            <p:ph type="sldNum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b" anchorCtr="0" compatLnSpc="1"/>
          <a:p>
            <a:pPr lvl="0" algn="r" eaLnBrk="1" hangingPunct="1">
              <a:spcBef>
                <a:spcPct val="50000"/>
              </a:spcBef>
            </a:pPr>
            <a:fld id="{9A0DB2DC-4C9A-4742-B13C-FB6460FD3503}" type="slidenum">
              <a:rPr lang="en-US" altLang="zh-CN" sz="1200" dirty="0">
                <a:solidFill>
                  <a:srgbClr val="EAEAEA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 Narrow" panose="020B0606020202030204" pitchFamily="34" charset="0"/>
              </a:rPr>
            </a:fld>
            <a:endParaRPr lang="en-US" altLang="zh-CN" sz="1200" dirty="0">
              <a:solidFill>
                <a:srgbClr val="EAEAEA"/>
              </a:solidFill>
              <a:effectLst>
                <a:outerShdw blurRad="38100" dist="38100" dir="2700000">
                  <a:srgbClr val="C0C0C0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15363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Rectangle 7"/>
          <p:cNvSpPr txBox="1">
            <a:spLocks noGrp="1" noChangeArrowheads="1"/>
          </p:cNvSpPr>
          <p:nvPr>
            <p:ph type="sldNum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b" anchorCtr="0" compatLnSpc="1"/>
          <a:p>
            <a:pPr lvl="0" algn="r" eaLnBrk="1" hangingPunct="1">
              <a:spcBef>
                <a:spcPct val="50000"/>
              </a:spcBef>
            </a:pPr>
            <a:fld id="{9A0DB2DC-4C9A-4742-B13C-FB6460FD3503}" type="slidenum">
              <a:rPr lang="en-US" altLang="zh-CN" sz="1200" dirty="0">
                <a:solidFill>
                  <a:srgbClr val="EAEAEA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 Narrow" panose="020B0606020202030204" pitchFamily="34" charset="0"/>
              </a:rPr>
            </a:fld>
            <a:endParaRPr lang="en-US" altLang="zh-CN" sz="1200" dirty="0">
              <a:solidFill>
                <a:srgbClr val="EAEAEA"/>
              </a:solidFill>
              <a:effectLst>
                <a:outerShdw blurRad="38100" dist="38100" dir="2700000">
                  <a:srgbClr val="C0C0C0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16387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63" descr="xihua_r1_c1new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1000" y="142875"/>
            <a:ext cx="1066800" cy="1000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Text Box 1064"/>
          <p:cNvSpPr txBox="1">
            <a:spLocks noChangeArrowheads="1"/>
          </p:cNvSpPr>
          <p:nvPr/>
        </p:nvSpPr>
        <p:spPr bwMode="auto">
          <a:xfrm>
            <a:off x="1600200" y="106363"/>
            <a:ext cx="403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华文行楷" panose="02010800040101010101" pitchFamily="2" charset="-122"/>
                <a:cs typeface="+mn-cs"/>
              </a:rPr>
              <a:t>西华大学科学技术处</a:t>
            </a:r>
            <a:endParaRPr kumimoji="1" lang="zh-CN" altLang="en-US" sz="3200" b="1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楷体_GB2312" pitchFamily="49" charset="-122"/>
              <a:cs typeface="+mn-cs"/>
            </a:endParaRPr>
          </a:p>
        </p:txBody>
      </p:sp>
      <p:sp>
        <p:nvSpPr>
          <p:cNvPr id="13" name="Rectangle 1070"/>
          <p:cNvSpPr>
            <a:spLocks noChangeArrowheads="1"/>
          </p:cNvSpPr>
          <p:nvPr/>
        </p:nvSpPr>
        <p:spPr bwMode="auto">
          <a:xfrm>
            <a:off x="1600200" y="1066800"/>
            <a:ext cx="7543800" cy="762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zh-CN" sz="24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Text Box 1074"/>
          <p:cNvSpPr txBox="1">
            <a:spLocks noChangeArrowheads="1"/>
          </p:cNvSpPr>
          <p:nvPr/>
        </p:nvSpPr>
        <p:spPr bwMode="auto">
          <a:xfrm>
            <a:off x="1676400" y="715963"/>
            <a:ext cx="457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1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Department of Science and Technology</a:t>
            </a:r>
            <a:r>
              <a:rPr kumimoji="1" lang="zh-CN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，</a:t>
            </a:r>
            <a:r>
              <a:rPr kumimoji="1" lang="en-US" altLang="zh-CN" sz="1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Xihua University</a:t>
            </a:r>
            <a:endParaRPr kumimoji="1" lang="en-US" altLang="zh-CN" sz="1200" b="1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6354" name="Rectangle 1058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1143000" y="22860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/>
          <a:lstStyle>
            <a:lvl1pPr algn="ctr">
              <a:defRPr>
                <a:solidFill>
                  <a:srgbClr val="00FFFF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  <a:endParaRPr lang="zh-CN" altLang="en-US" noProof="0" smtClean="0"/>
          </a:p>
        </p:txBody>
      </p:sp>
      <p:sp>
        <p:nvSpPr>
          <p:cNvPr id="56355" name="Rectangle 105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anose="05000000000000000000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  <a:endParaRPr lang="zh-CN" altLang="en-US" noProof="0" smtClean="0"/>
          </a:p>
        </p:txBody>
      </p:sp>
      <p:sp>
        <p:nvSpPr>
          <p:cNvPr id="15" name="Rectangle 1060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/>
          <a:lstStyle>
            <a:lvl1pPr>
              <a:defRPr kumimoji="0" sz="140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Rectangle 106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" name="Rectangle 106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/>
          <a:p>
            <a:pPr algn="r"/>
            <a:fld id="{9A0DB2DC-4C9A-4742-B13C-FB6460FD3503}" type="slidenum">
              <a:rPr lang="en-US" altLang="zh-CN" dirty="0">
                <a:solidFill>
                  <a:srgbClr val="FFFFFF"/>
                </a:solidFill>
              </a:rPr>
            </a:fld>
            <a:endParaRPr lang="en-US" altLang="zh-CN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00850" y="274638"/>
            <a:ext cx="2114550" cy="5745162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91250" cy="574516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标题，文本与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1143000" y="1905000"/>
            <a:ext cx="381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图表占位符 3"/>
          <p:cNvSpPr>
            <a:spLocks noGrp="1"/>
          </p:cNvSpPr>
          <p:nvPr>
            <p:ph type="chart" sz="half" idx="2"/>
          </p:nvPr>
        </p:nvSpPr>
        <p:spPr>
          <a:xfrm>
            <a:off x="5105400" y="1905000"/>
            <a:ext cx="3810000" cy="41148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endParaRPr kumimoji="1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430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1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533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905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55332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172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/>
          <a:lstStyle>
            <a:lvl1pPr algn="ctr">
              <a:defRPr kumimoji="0"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5333" name="Rectangle 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  <p:pic>
        <p:nvPicPr>
          <p:cNvPr id="1029" name="Picture 39" descr="xihua_r1_c1new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39750" y="115888"/>
            <a:ext cx="685800" cy="685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0" name="Rectangle 42"/>
          <p:cNvSpPr/>
          <p:nvPr userDrawn="1"/>
        </p:nvSpPr>
        <p:spPr>
          <a:xfrm>
            <a:off x="1187450" y="692150"/>
            <a:ext cx="7956550" cy="7302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tx1"/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eaLnBrk="1" hangingPunct="1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5340" name="Text Box 44"/>
          <p:cNvSpPr txBox="1">
            <a:spLocks noChangeArrowheads="1"/>
          </p:cNvSpPr>
          <p:nvPr/>
        </p:nvSpPr>
        <p:spPr bwMode="auto">
          <a:xfrm>
            <a:off x="1403350" y="333375"/>
            <a:ext cx="4176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Department of Science and Technology</a:t>
            </a:r>
            <a:r>
              <a:rPr kumimoji="1" lang="zh-CN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，</a:t>
            </a:r>
            <a:r>
              <a:rPr kumimoji="1" lang="en-US" altLang="zh-CN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Xihua</a:t>
            </a:r>
            <a:r>
              <a:rPr kumimoji="1" lang="en-US" altLang="zh-CN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University</a:t>
            </a:r>
            <a:endParaRPr kumimoji="1" lang="en-US" altLang="zh-CN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5341" name="Rectangle 45"/>
          <p:cNvSpPr>
            <a:spLocks noChangeArrowheads="1"/>
          </p:cNvSpPr>
          <p:nvPr/>
        </p:nvSpPr>
        <p:spPr bwMode="auto">
          <a:xfrm>
            <a:off x="1331913" y="44450"/>
            <a:ext cx="2808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CC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华文行楷" panose="02010800040101010101" pitchFamily="2" charset="-122"/>
                <a:cs typeface="+mn-cs"/>
              </a:rPr>
              <a:t>西华大学科学技术处</a:t>
            </a:r>
            <a:endParaRPr kumimoji="1" lang="zh-CN" altLang="en-US" sz="2000" b="1" i="0" u="none" strike="noStrike" kern="1200" cap="none" spc="0" normalizeH="0" baseline="0" noProof="0" smtClean="0">
              <a:ln>
                <a:noFill/>
              </a:ln>
              <a:solidFill>
                <a:srgbClr val="CC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华文行楷" panose="02010800040101010101" pitchFamily="2" charset="-122"/>
              <a:cs typeface="+mn-cs"/>
            </a:endParaRPr>
          </a:p>
        </p:txBody>
      </p:sp>
      <p:sp>
        <p:nvSpPr>
          <p:cNvPr id="55342" name="Text Box 46"/>
          <p:cNvSpPr txBox="1">
            <a:spLocks noChangeArrowheads="1"/>
          </p:cNvSpPr>
          <p:nvPr/>
        </p:nvSpPr>
        <p:spPr bwMode="auto">
          <a:xfrm>
            <a:off x="5580063" y="188913"/>
            <a:ext cx="3240088" cy="320675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500" b="1" i="1" u="none" strike="noStrike" kern="1200" cap="none" spc="0" normalizeH="0" baseline="0" noProof="0" smtClean="0">
                <a:ln>
                  <a:noFill/>
                </a:ln>
                <a:solidFill>
                  <a:srgbClr val="CC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教育部“春晖计划”验收会汇报材料</a:t>
            </a:r>
            <a:endParaRPr kumimoji="1" lang="zh-CN" altLang="en-US" sz="1500" b="1" i="1" u="none" strike="noStrike" kern="1200" cap="none" spc="0" normalizeH="0" baseline="0" noProof="0" smtClean="0">
              <a:ln>
                <a:noFill/>
              </a:ln>
              <a:solidFill>
                <a:srgbClr val="CC66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4" name="Rectangle 48"/>
          <p:cNvSpPr/>
          <p:nvPr userDrawn="1"/>
        </p:nvSpPr>
        <p:spPr>
          <a:xfrm>
            <a:off x="0" y="6021388"/>
            <a:ext cx="9144000" cy="71437"/>
          </a:xfrm>
          <a:prstGeom prst="rect">
            <a:avLst/>
          </a:prstGeom>
          <a:gradFill rotWithShape="1">
            <a:gsLst>
              <a:gs pos="0">
                <a:srgbClr val="0033CC"/>
              </a:gs>
              <a:gs pos="100000">
                <a:srgbClr val="FFFF99"/>
              </a:gs>
            </a:gsLst>
            <a:lin ang="0" scaled="1"/>
            <a:tileRect/>
          </a:gradFill>
          <a:ln w="9525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eaLnBrk="1" hangingPunct="1"/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rgbClr val="FFFF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rgbClr val="FFFF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华文行楷" panose="0201080004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rgbClr val="FFFF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华文行楷" panose="0201080004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rgbClr val="FFFF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华文行楷" panose="0201080004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rgbClr val="FFFF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华文行楷" panose="0201080004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rgbClr val="FFFF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华文行楷" panose="0201080004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rgbClr val="FFFF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华文行楷" panose="0201080004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rgbClr val="FFFF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华文行楷" panose="0201080004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rgbClr val="FFFF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华文行楷" panose="0201080004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kumimoji="1" sz="32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u"/>
        <a:defRPr kumimoji="1" sz="32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t"/>
        <a:defRPr kumimoji="1" sz="32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kumimoji="1" sz="32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32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32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32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32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32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3492500" y="5734050"/>
            <a:ext cx="280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en-US" altLang="zh-CN" sz="2200" b="1" kern="1200" cap="none" spc="0" normalizeH="0" baseline="0" noProof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201X</a:t>
            </a:r>
            <a:r>
              <a:rPr kumimoji="1" lang="zh-CN" altLang="en-US" sz="2200" b="1" kern="1200" cap="none" spc="0" normalizeH="0" baseline="0" noProof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年</a:t>
            </a:r>
            <a:r>
              <a:rPr kumimoji="1" lang="en-US" altLang="zh-CN" sz="2200" b="1" kern="1200" cap="none" spc="0" normalizeH="0" baseline="0" noProof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XX</a:t>
            </a:r>
            <a:r>
              <a:rPr kumimoji="1" lang="zh-CN" altLang="en-US" sz="2200" b="1" kern="1200" cap="none" spc="0" normalizeH="0" baseline="0" noProof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月</a:t>
            </a:r>
            <a:r>
              <a:rPr kumimoji="1" lang="en-US" altLang="zh-CN" sz="2200" b="1" kern="1200" cap="none" spc="0" normalizeH="0" baseline="0" noProof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XX</a:t>
            </a:r>
            <a:r>
              <a:rPr kumimoji="1" lang="zh-CN" altLang="en-US" sz="2200" b="1" kern="1200" cap="none" spc="0" normalizeH="0" baseline="0" noProof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日</a:t>
            </a:r>
            <a:r>
              <a:rPr kumimoji="1" lang="zh-CN" altLang="en-US" b="1" kern="1200" cap="none" spc="0" normalizeH="0" baseline="0" noProof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  <a:hlinkClick r:id="rId1" action="ppaction://hlinksldjump"/>
              </a:rPr>
              <a:t> </a:t>
            </a:r>
            <a:endParaRPr kumimoji="1" lang="zh-CN" altLang="en-US" b="1" kern="1200" cap="none" spc="0" normalizeH="0" baseline="0" noProof="0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7359" name="Rectangle 15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971550" y="1125538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四川省教育厅科研项目验收会</a:t>
            </a:r>
            <a:endParaRPr kumimoji="1" lang="zh-CN" altLang="en-US" sz="3600" b="0" i="0" u="none" strike="noStrike" kern="0" cap="none" spc="0" normalizeH="0" baseline="0" noProof="0" smtClean="0">
              <a:ln>
                <a:noFill/>
              </a:ln>
              <a:solidFill>
                <a:srgbClr val="00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7360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19250" y="2708275"/>
            <a:ext cx="6192838" cy="2520950"/>
          </a:xfrm>
        </p:spPr>
        <p:txBody>
          <a:bodyPr vert="horz" wrap="square" lIns="92075" tIns="46038" rIns="92075" bIns="46038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2173C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项目名称：                                        </a:t>
            </a:r>
            <a:r>
              <a:rPr kumimoji="1" lang="zh-CN" altLang="en-US" sz="2800" b="1" i="0" u="sng" strike="noStrike" kern="0" cap="none" spc="0" normalizeH="0" baseline="0" noProof="0" smtClean="0">
                <a:ln>
                  <a:noFill/>
                </a:ln>
                <a:solidFill>
                  <a:srgbClr val="2173C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</a:t>
            </a:r>
            <a:endParaRPr kumimoji="1" lang="zh-CN" altLang="en-US" sz="2800" b="1" i="0" u="none" strike="noStrike" kern="0" cap="none" spc="0" normalizeH="0" baseline="0" noProof="0" smtClean="0">
              <a:ln>
                <a:noFill/>
              </a:ln>
              <a:solidFill>
                <a:srgbClr val="2173C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2173C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项目编号：</a:t>
            </a:r>
            <a:endParaRPr kumimoji="1" lang="zh-CN" altLang="en-US" sz="2800" b="1" i="0" u="none" strike="noStrike" kern="0" cap="none" spc="0" normalizeH="0" baseline="0" noProof="0" smtClean="0">
              <a:ln>
                <a:noFill/>
              </a:ln>
              <a:solidFill>
                <a:srgbClr val="2173C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2173C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项目承担单位：</a:t>
            </a:r>
            <a:r>
              <a:rPr kumimoji="1" lang="zh-CN" altLang="en-US" sz="2800" b="1" i="0" u="sng" strike="noStrike" kern="0" cap="none" spc="0" normalizeH="0" baseline="0" noProof="0" smtClean="0">
                <a:ln>
                  <a:noFill/>
                </a:ln>
                <a:solidFill>
                  <a:srgbClr val="2173C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                      </a:t>
            </a:r>
            <a:endParaRPr kumimoji="1" lang="zh-CN" altLang="en-US" sz="2800" b="1" i="0" u="none" strike="noStrike" kern="0" cap="none" spc="0" normalizeH="0" baseline="0" noProof="0" smtClean="0">
              <a:ln>
                <a:noFill/>
              </a:ln>
              <a:solidFill>
                <a:srgbClr val="2173C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2173C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项目负责人：</a:t>
            </a:r>
            <a:r>
              <a:rPr kumimoji="1" lang="zh-CN" altLang="en-US" sz="2800" b="1" i="0" u="sng" strike="noStrike" kern="0" cap="none" spc="0" normalizeH="0" baseline="0" noProof="0" smtClean="0">
                <a:ln>
                  <a:noFill/>
                </a:ln>
                <a:solidFill>
                  <a:srgbClr val="2173C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                        </a:t>
            </a:r>
            <a:endParaRPr kumimoji="1" lang="zh-CN" altLang="en-US" sz="2800" b="1" i="0" u="none" strike="noStrike" kern="0" cap="none" spc="0" normalizeH="0" baseline="0" noProof="0" smtClean="0">
              <a:ln>
                <a:noFill/>
              </a:ln>
              <a:solidFill>
                <a:srgbClr val="2173C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2173C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起止时间：</a:t>
            </a:r>
            <a:endParaRPr kumimoji="1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2173C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24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846138"/>
            <a:ext cx="8229600" cy="782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2173C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一、项目申报书内容</a:t>
            </a:r>
            <a:endParaRPr kumimoji="1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rgbClr val="2173C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4099" name="Text Box 6"/>
          <p:cNvSpPr txBox="1"/>
          <p:nvPr/>
        </p:nvSpPr>
        <p:spPr>
          <a:xfrm>
            <a:off x="684213" y="1628775"/>
            <a:ext cx="7775575" cy="42910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600" b="1" dirty="0">
                <a:solidFill>
                  <a:schemeClr val="bg1"/>
                </a:solidFill>
                <a:latin typeface="Arial" panose="020B0604020202020204" pitchFamily="34" charset="0"/>
              </a:rPr>
              <a:t>  1</a:t>
            </a:r>
            <a:r>
              <a:rPr lang="zh-CN" altLang="en-US" sz="2600" b="1" dirty="0">
                <a:solidFill>
                  <a:schemeClr val="bg1"/>
                </a:solidFill>
                <a:latin typeface="Arial" panose="020B0604020202020204" pitchFamily="34" charset="0"/>
              </a:rPr>
              <a:t>、研究目标、研究内容和拟解决的关键技术难题</a:t>
            </a:r>
            <a:endParaRPr lang="zh-CN" altLang="en-US" sz="26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6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Text Box 17"/>
          <p:cNvSpPr txBox="1"/>
          <p:nvPr/>
        </p:nvSpPr>
        <p:spPr>
          <a:xfrm>
            <a:off x="684213" y="1052513"/>
            <a:ext cx="7775575" cy="4337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600" b="1" dirty="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  <a:r>
              <a:rPr lang="zh-CN" altLang="en-US" sz="2600" b="1" dirty="0">
                <a:solidFill>
                  <a:schemeClr val="bg1"/>
                </a:solidFill>
                <a:latin typeface="Arial" panose="020B0604020202020204" pitchFamily="34" charset="0"/>
              </a:rPr>
              <a:t>、最终成果形式及成果预期水平</a:t>
            </a:r>
            <a:endParaRPr lang="zh-CN" altLang="en-US" sz="2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45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836613"/>
            <a:ext cx="8229600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2173C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二、对照项目申报书完成情况</a:t>
            </a:r>
            <a:endParaRPr kumimoji="1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rgbClr val="2173C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6147" name="Text Box 10"/>
          <p:cNvSpPr txBox="1"/>
          <p:nvPr/>
        </p:nvSpPr>
        <p:spPr>
          <a:xfrm>
            <a:off x="684213" y="1628775"/>
            <a:ext cx="7775575" cy="4337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600" b="1" dirty="0">
                <a:solidFill>
                  <a:schemeClr val="bg1"/>
                </a:solidFill>
                <a:latin typeface="Arial" panose="020B0604020202020204" pitchFamily="34" charset="0"/>
              </a:rPr>
              <a:t>  1</a:t>
            </a:r>
            <a:r>
              <a:rPr lang="zh-CN" altLang="en-US" sz="2600" b="1" dirty="0">
                <a:solidFill>
                  <a:schemeClr val="bg1"/>
                </a:solidFill>
                <a:latin typeface="Arial" panose="020B0604020202020204" pitchFamily="34" charset="0"/>
              </a:rPr>
              <a:t>、项目完成情况</a:t>
            </a:r>
            <a:endParaRPr lang="zh-CN" altLang="en-US" sz="26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2800" b="1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ext Box 9"/>
          <p:cNvSpPr txBox="1"/>
          <p:nvPr/>
        </p:nvSpPr>
        <p:spPr>
          <a:xfrm>
            <a:off x="684213" y="1196975"/>
            <a:ext cx="7775575" cy="4978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600" b="1" dirty="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  <a:r>
              <a:rPr lang="zh-CN" altLang="en-US" sz="2600" b="1" dirty="0">
                <a:solidFill>
                  <a:schemeClr val="bg1"/>
                </a:solidFill>
                <a:latin typeface="Arial" panose="020B0604020202020204" pitchFamily="34" charset="0"/>
              </a:rPr>
              <a:t>、项目的最终成果及成果水平</a:t>
            </a:r>
            <a:endParaRPr lang="zh-CN" altLang="en-US" sz="26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 Box 4"/>
          <p:cNvSpPr txBox="1"/>
          <p:nvPr/>
        </p:nvSpPr>
        <p:spPr>
          <a:xfrm>
            <a:off x="684213" y="1052513"/>
            <a:ext cx="7775575" cy="4978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600" b="1" dirty="0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  <a:r>
              <a:rPr lang="zh-CN" altLang="en-US" sz="2600" b="1" dirty="0">
                <a:solidFill>
                  <a:schemeClr val="bg1"/>
                </a:solidFill>
                <a:latin typeface="Arial" panose="020B0604020202020204" pitchFamily="34" charset="0"/>
              </a:rPr>
              <a:t>、其它要说明的情况</a:t>
            </a:r>
            <a:endParaRPr lang="zh-CN" altLang="en-US" sz="26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ext Box 4"/>
          <p:cNvSpPr txBox="1"/>
          <p:nvPr/>
        </p:nvSpPr>
        <p:spPr>
          <a:xfrm>
            <a:off x="684213" y="1052513"/>
            <a:ext cx="7775575" cy="4978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600" b="1" dirty="0">
                <a:solidFill>
                  <a:schemeClr val="bg1"/>
                </a:solidFill>
                <a:latin typeface="Arial" panose="020B0604020202020204" pitchFamily="34" charset="0"/>
              </a:rPr>
              <a:t>4</a:t>
            </a:r>
            <a:r>
              <a:rPr lang="zh-CN" altLang="en-US" sz="2600" b="1" dirty="0">
                <a:solidFill>
                  <a:schemeClr val="bg1"/>
                </a:solidFill>
                <a:latin typeface="Arial" panose="020B0604020202020204" pitchFamily="34" charset="0"/>
              </a:rPr>
              <a:t>、总结</a:t>
            </a:r>
            <a:endParaRPr lang="zh-CN" altLang="en-US" sz="26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9138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2555875" y="2420938"/>
            <a:ext cx="4681538" cy="8636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华文新魏" panose="02010800040101010101" pitchFamily="2" charset="-122"/>
                <a:cs typeface="+mj-cs"/>
              </a:rPr>
              <a:t>谢谢</a:t>
            </a:r>
            <a:r>
              <a:rPr kumimoji="1" lang="zh-CN" alt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/>
                <a:uLnTx/>
                <a:uFillTx/>
                <a:latin typeface="+mj-lt"/>
                <a:ea typeface="华文新魏" panose="02010800040101010101" pitchFamily="2" charset="-122"/>
                <a:cs typeface="+mj-cs"/>
              </a:rPr>
              <a:t>各位专家</a:t>
            </a:r>
            <a:r>
              <a:rPr kumimoji="1" lang="zh-CN" alt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华文新魏" panose="02010800040101010101" pitchFamily="2" charset="-122"/>
                <a:cs typeface="+mj-cs"/>
              </a:rPr>
              <a:t>！</a:t>
            </a:r>
            <a:endParaRPr kumimoji="1" lang="zh-CN" altLang="en-US" sz="4800" b="1" i="0" u="none" strike="noStrike" kern="0" cap="none" spc="0" normalizeH="0" baseline="0" noProof="0" dirty="0" smtClean="0">
              <a:ln>
                <a:noFill/>
              </a:ln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华文新魏" panose="02010800040101010101" pitchFamily="2" charset="-122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Times New Roman"/>
        <a:ea typeface="华文行楷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D:\Microsoft Office\Templates\Presentation Designs\Azure.pot</Template>
  <TotalTime>0</TotalTime>
  <Words>289</Words>
  <Application>WPS 演示</Application>
  <PresentationFormat>全屏显示(4:3)</PresentationFormat>
  <Paragraphs>67</Paragraphs>
  <Slides>8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华文行楷</vt:lpstr>
      <vt:lpstr>楷体_GB2312</vt:lpstr>
      <vt:lpstr>新宋体</vt:lpstr>
      <vt:lpstr>Arial Narrow</vt:lpstr>
      <vt:lpstr>华文新魏</vt:lpstr>
      <vt:lpstr>微软雅黑</vt:lpstr>
      <vt:lpstr>Arial Unicode MS</vt:lpstr>
      <vt:lpstr>Azure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Xihua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公司内部档案·数据目录</dc:title>
  <dc:creator>YANG Wei</dc:creator>
  <cp:lastModifiedBy>hp</cp:lastModifiedBy>
  <cp:revision>58</cp:revision>
  <dcterms:created xsi:type="dcterms:W3CDTF">2003-10-29T23:20:42Z</dcterms:created>
  <dcterms:modified xsi:type="dcterms:W3CDTF">2019-05-07T01:56:09Z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</Properties>
</file>